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22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3A52388-1698-4187-98F4-39F49A945046}" type="datetimeFigureOut">
              <a:rPr lang="en-IN" smtClean="0"/>
              <a:t>28-11-2025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65486A3-59AE-47B1-AB5A-22FF2E575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347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388-1698-4187-98F4-39F49A945046}" type="datetimeFigureOut">
              <a:rPr lang="en-IN" smtClean="0"/>
              <a:t>28-11-2025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6A3-59AE-47B1-AB5A-22FF2E575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070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3A52388-1698-4187-98F4-39F49A945046}" type="datetimeFigureOut">
              <a:rPr lang="en-IN" smtClean="0"/>
              <a:t>28-11-2025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65486A3-59AE-47B1-AB5A-22FF2E575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902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3A52388-1698-4187-98F4-39F49A945046}" type="datetimeFigureOut">
              <a:rPr lang="en-IN" smtClean="0"/>
              <a:t>28-11-2025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65486A3-59AE-47B1-AB5A-22FF2E5756E4}" type="slidenum">
              <a:rPr lang="en-IN" smtClean="0"/>
              <a:t>‹#›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552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3A52388-1698-4187-98F4-39F49A945046}" type="datetimeFigureOut">
              <a:rPr lang="en-IN" smtClean="0"/>
              <a:t>28-11-2025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65486A3-59AE-47B1-AB5A-22FF2E575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883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388-1698-4187-98F4-39F49A945046}" type="datetimeFigureOut">
              <a:rPr lang="en-IN" smtClean="0"/>
              <a:t>28-11-2025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6A3-59AE-47B1-AB5A-22FF2E575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107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388-1698-4187-98F4-39F49A945046}" type="datetimeFigureOut">
              <a:rPr lang="en-IN" smtClean="0"/>
              <a:t>28-11-2025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6A3-59AE-47B1-AB5A-22FF2E575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3684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388-1698-4187-98F4-39F49A945046}" type="datetimeFigureOut">
              <a:rPr lang="en-IN" smtClean="0"/>
              <a:t>28-11-2025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6A3-59AE-47B1-AB5A-22FF2E575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6764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3A52388-1698-4187-98F4-39F49A945046}" type="datetimeFigureOut">
              <a:rPr lang="en-IN" smtClean="0"/>
              <a:t>28-11-2025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65486A3-59AE-47B1-AB5A-22FF2E575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275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388-1698-4187-98F4-39F49A945046}" type="datetimeFigureOut">
              <a:rPr lang="en-IN" smtClean="0"/>
              <a:t>28-11-2025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6A3-59AE-47B1-AB5A-22FF2E575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824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3A52388-1698-4187-98F4-39F49A945046}" type="datetimeFigureOut">
              <a:rPr lang="en-IN" smtClean="0"/>
              <a:t>28-11-2025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65486A3-59AE-47B1-AB5A-22FF2E575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309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388-1698-4187-98F4-39F49A945046}" type="datetimeFigureOut">
              <a:rPr lang="en-IN" smtClean="0"/>
              <a:t>28-11-2025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6A3-59AE-47B1-AB5A-22FF2E575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753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388-1698-4187-98F4-39F49A945046}" type="datetimeFigureOut">
              <a:rPr lang="en-IN" smtClean="0"/>
              <a:t>28-11-2025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6A3-59AE-47B1-AB5A-22FF2E575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798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388-1698-4187-98F4-39F49A945046}" type="datetimeFigureOut">
              <a:rPr lang="en-IN" smtClean="0"/>
              <a:t>28-11-2025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6A3-59AE-47B1-AB5A-22FF2E575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950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388-1698-4187-98F4-39F49A945046}" type="datetimeFigureOut">
              <a:rPr lang="en-IN" smtClean="0"/>
              <a:t>28-11-2025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6A3-59AE-47B1-AB5A-22FF2E575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564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388-1698-4187-98F4-39F49A945046}" type="datetimeFigureOut">
              <a:rPr lang="en-IN" smtClean="0"/>
              <a:t>28-11-2025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6A3-59AE-47B1-AB5A-22FF2E575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570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388-1698-4187-98F4-39F49A945046}" type="datetimeFigureOut">
              <a:rPr lang="en-IN" smtClean="0"/>
              <a:t>28-11-2025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86A3-59AE-47B1-AB5A-22FF2E575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074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2388-1698-4187-98F4-39F49A945046}" type="datetimeFigureOut">
              <a:rPr lang="en-IN" smtClean="0"/>
              <a:t>28-11-2025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486A3-59AE-47B1-AB5A-22FF2E5756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9259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7" y="0"/>
            <a:ext cx="5567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201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Vapor Trail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ADMIN</dc:creator>
  <cp:lastModifiedBy>DR ADMIN</cp:lastModifiedBy>
  <cp:revision>1</cp:revision>
  <dcterms:created xsi:type="dcterms:W3CDTF">2025-11-28T11:05:00Z</dcterms:created>
  <dcterms:modified xsi:type="dcterms:W3CDTF">2025-11-28T11:08:14Z</dcterms:modified>
</cp:coreProperties>
</file>